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78" r:id="rId24"/>
    <p:sldId id="279" r:id="rId25"/>
    <p:sldId id="281" r:id="rId26"/>
    <p:sldId id="327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D2DCD-8AB1-B363-64B1-3DFFA9DEE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9CF39-A09B-638D-7EFA-AE6570AF7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9223B-F9CA-B86B-FC75-D56065A38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EEABB-1E0D-A77A-7091-5721E531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02A10-43AF-C462-90CF-CDC719D9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1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6D344-6110-5E6D-8270-7BF9A96D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89D61-84D3-CF42-2FAF-5C1AB3BDD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98330-5D0D-4BA5-4BF0-6898AD6E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E653C-59B0-2621-AC29-2B74B8B3E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2FC57-047B-636C-A4C6-E41E1CA6A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982DFE-2045-35A6-A973-81B784E01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33955-8FDF-804C-EA69-6CF35265F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91BF0-5B07-FD94-0253-918D78DE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9965B-C84A-072B-3995-25E399AD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DCDAD-3347-501C-DF03-C891F986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9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389AB-7F63-FE40-BC11-09572A31B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47A66-200E-B018-4636-475DD7659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44B82-A551-2CA4-2A7F-5235AB9D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03B7F-8471-1472-F255-4D9A21E8E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B793B-1596-4B4F-D614-54F19D635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5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7E41-A9AF-AF8D-B29C-DC9431002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0FB26-7739-8A0F-22A9-977267EB4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96AA0-043F-1E1F-64C8-D1CE533B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B1A02-137F-4D70-53B2-914FF81E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67C4B-9DCB-2436-8776-ED75A276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6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5950E-B18D-4E3E-E180-E9B013E4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02055-0840-C011-F625-C6BFF86E0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F6D5E-ED9A-853F-D082-B77C3A95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56069-AB8D-AA0F-1BA8-1B87F8D4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CFF8A-4026-3D29-4DFF-BF11A061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48E96-2AB1-688B-9E70-CB3E16D4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4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0E6A-AE4A-7071-7339-9A266E2A7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4245-2F05-5C79-533E-F89644C2B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3E07A-BEC9-420C-14C1-E9AF58FE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533C2A-521C-D9DA-5518-5EF833E58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79992-28C5-A456-F869-EA2777B41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55416-BB19-F8BA-3F6C-9B7F5163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CF8475-9789-A41D-B69A-A741526A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2B32E-7E89-547F-B7E6-382BA77A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5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C96CA-972E-2541-93FB-6F3F4B25E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8C0D3-6DD8-CC4D-9F1D-F3ECF715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33F50-88DF-5822-4B80-FAB86E87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FBB33-4EFC-E5D5-5D0A-2966613C1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2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58F6F-5638-6ACA-6C11-853AF344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00FBE-B127-7A85-9451-DEE0E74FD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B18A4-0552-9503-E0EF-2CCA3679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BCB0-5E76-6DB3-DAFE-CD1F1807F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D6B4D-FBE9-DB66-1ADF-D5C786FC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86095-C4BE-81CA-7812-3234FAAC6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218CC-369D-C1F6-52D0-D9A7F306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E6E32-717B-A527-D6A2-05494C96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373D1-A728-38E2-F5E0-ACC08C4B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0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E777D-5183-94EB-9805-A01E751B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92FB60-EDF7-BC53-199F-454C965CC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D0B14-669E-182D-49B4-2E5E66720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8134A-DC82-976D-4757-1714A8EC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B60CA-0210-9409-5939-FEFEBB28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530FA-760F-206B-0EA2-F2ABDFD6D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6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38755-FE45-1370-5B80-23152464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DD1AE-CB9F-C8A3-4900-AB3597AE4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EBE39-0B27-611A-22C4-08E0D4ECC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69697-1561-4996-86E9-5E0983473D4E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2D358-B005-3DD4-475C-33D4C37C5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0004C-B311-9C9D-36B8-15EDA7FD5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08AD9-C5B7-4C24-9935-8738EF77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9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7EDA6-8F6C-636F-584B-28174DC9C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2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DB304-6A90-4F24-F08B-B0AAB89F4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9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77AD8-1F56-7DFC-E2BD-6F7859957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0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7FE28-E071-B14E-F049-F4E8EA998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3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3C977-68A3-569E-A994-EF407EA0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5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E945D-F353-920E-CED2-8999A1E13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0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80C6F5-8955-E6D6-2174-F909D00DC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7A482-85BC-2166-C45F-A18A9902E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8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AB5FC-A4E0-AF1E-7A06-1FCD0005E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7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C6D4CA-7EE3-2A4E-2C93-792E109B8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6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98ED0-2615-E225-2A5A-6A15CD41A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6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0E71B-5958-9FAA-CB4A-227D5AA03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9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21C3A-50AF-595B-0C6E-4ED641056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9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3E960-9E10-4FC1-59CC-E14940379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3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F5082-A076-5B47-DBB2-2834ACC0B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8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300B7-E1D9-E4E6-49BE-8B8D8F672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9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27D00-1450-DF4D-D993-D9724799B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5E3C2-4184-89A9-4EC5-6F5BA45F2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7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111C3-58C0-0500-211B-94C102A39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1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40AF3-871F-B7A7-AF0B-4F09A5DFE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2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9E36C7-755E-CD44-E691-4D6AA86E1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39D2D-06EE-47BC-C70C-6968BAF04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6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8268-0886-260E-D3AC-0F66A4F82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3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E857C-09AE-81CA-5EAA-52AC91D1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8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1A4BF-5AD7-F7AD-8038-45533783A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1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0B36F-7346-F215-C455-0D23F0C82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7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D2619-655A-544C-0C54-E30788EC1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9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AC0EB-9C68-8D9A-8FED-B3B05E728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6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1E126-EE53-A3B5-9C6D-F489EF6DB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7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659EE-A566-FE79-2EFD-FFAB93713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5712E-FD45-9D7F-EAE6-58312B70E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2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4AE88-B659-97B8-7A87-DB4376B4E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3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3F794-329C-D640-9FF9-B0A9A04E5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8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A9FDF-5A2C-A4E4-9D46-D9225E3A0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351C5-F130-CA33-76EC-7E0DA2ECA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2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D9AFD-E15A-C8DF-BB76-EA0F6A677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7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C74CE-6FB0-5B02-8D2E-36E206279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8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26AA9-C3FA-5962-04F4-55541D1D3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5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87AC2-FDCA-9B8F-855E-9CE6E9E3F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5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0AD44-E39B-F8E8-4321-F71110081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F40922-965B-9AF3-47FA-F57345ADA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1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E93D0-2F5A-8989-8E63-D9E197968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1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DDE3B-7A94-69C9-D568-8101DB091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3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1CBAA-835F-677C-E40C-B4D4E5965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3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BC446-7613-FA54-C179-06C995A19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4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96B0E-DA78-8E29-2168-BD5A253BA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1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3CE10-6EFB-73A0-3997-9624F69B8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6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5A731-BB89-8758-A43D-94D43ED8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7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D44170-D78C-6C14-9025-F79499F67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8C550-0F7C-7A9A-45A3-29D03C5FD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0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554FB-359D-90B5-9D31-FA72E6958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9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97ED2-DEE3-7F28-CF9A-A83393BC7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AAE692-BE3A-48E8-78BF-4ABD5A7B9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5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60982-D6C7-D954-EF50-C1D4F74DE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0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5BC68-0D01-39DA-851B-266F928D1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1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F9CE8-91E1-2C78-CA67-65DB8D04F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4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52A24-DD54-A31F-4A77-D9839DA2D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9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2468C-D1E4-E8E3-3A2A-A5590E0B8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3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32EF67-3769-B962-A896-3AB628A7F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5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F9EFE-B4AF-B166-69B7-E592A2B99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2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6B854-846F-1874-AEED-7B4399C31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6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0E2D34-F622-5572-79A3-B4BBF2712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5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D736B-880D-0E07-012F-53200170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7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C8981-7EA3-51BF-3EB4-216EB314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0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7DF27-7798-D099-8604-CE8B6367D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5BB59-83CF-5F94-96CD-F90E7A5B4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6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9B72A-836A-90F2-7DDC-06701DFEA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8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C5E57-5D66-98D6-076B-6C4864FCE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0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C82DD-E4D9-1FCE-7DE8-6544E5E61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4C018-8249-CB2E-D688-5E8C0CB88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dcterms:created xsi:type="dcterms:W3CDTF">2024-12-19T23:57:28Z</dcterms:created>
  <dcterms:modified xsi:type="dcterms:W3CDTF">2024-12-20T00:07:13Z</dcterms:modified>
</cp:coreProperties>
</file>